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8" r:id="rId11"/>
    <p:sldId id="264" r:id="rId12"/>
    <p:sldId id="265" r:id="rId13"/>
    <p:sldId id="266" r:id="rId14"/>
    <p:sldId id="277" r:id="rId15"/>
    <p:sldId id="270" r:id="rId16"/>
    <p:sldId id="268" r:id="rId17"/>
    <p:sldId id="271" r:id="rId18"/>
    <p:sldId id="276" r:id="rId19"/>
    <p:sldId id="273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62" autoAdjust="0"/>
    <p:restoredTop sz="94660"/>
  </p:normalViewPr>
  <p:slideViewPr>
    <p:cSldViewPr snapToGrid="0">
      <p:cViewPr>
        <p:scale>
          <a:sx n="75" d="100"/>
          <a:sy n="75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B361-0DC4-4A5F-BEA0-7E13554118D2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8BD-7DB5-4A34-9D3D-1DBD194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5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B361-0DC4-4A5F-BEA0-7E13554118D2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8BD-7DB5-4A34-9D3D-1DBD194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5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B361-0DC4-4A5F-BEA0-7E13554118D2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8BD-7DB5-4A34-9D3D-1DBD194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5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B361-0DC4-4A5F-BEA0-7E13554118D2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8BD-7DB5-4A34-9D3D-1DBD194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4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B361-0DC4-4A5F-BEA0-7E13554118D2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8BD-7DB5-4A34-9D3D-1DBD194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B361-0DC4-4A5F-BEA0-7E13554118D2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8BD-7DB5-4A34-9D3D-1DBD194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4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B361-0DC4-4A5F-BEA0-7E13554118D2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8BD-7DB5-4A34-9D3D-1DBD194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5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B361-0DC4-4A5F-BEA0-7E13554118D2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8BD-7DB5-4A34-9D3D-1DBD194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B361-0DC4-4A5F-BEA0-7E13554118D2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8BD-7DB5-4A34-9D3D-1DBD194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2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B361-0DC4-4A5F-BEA0-7E13554118D2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8BD-7DB5-4A34-9D3D-1DBD194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0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B361-0DC4-4A5F-BEA0-7E13554118D2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98BD-7DB5-4A34-9D3D-1DBD194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7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B361-0DC4-4A5F-BEA0-7E13554118D2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598BD-7DB5-4A34-9D3D-1DBD1946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5611"/>
            <a:ext cx="9144000" cy="1777285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Superstar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9916" y="9298546"/>
            <a:ext cx="7961247" cy="2398690"/>
          </a:xfrm>
        </p:spPr>
        <p:txBody>
          <a:bodyPr/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1026" name="Picture 2" descr="https://padres360.files.wordpress.com/2014/01/gold-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25" y="2562896"/>
            <a:ext cx="4237150" cy="42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Was ist </a:t>
            </a:r>
            <a:r>
              <a:rPr lang="en-US" sz="6000" b="1" dirty="0" err="1" smtClean="0"/>
              <a:t>deine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Lieblingsfarbe</a:t>
            </a:r>
            <a:r>
              <a:rPr lang="en-US" sz="6000" b="1" dirty="0" smtClean="0"/>
              <a:t>?</a:t>
            </a:r>
            <a:br>
              <a:rPr lang="en-US" sz="6000" b="1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What’s your favorite color?)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Meine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Lieblingsfarbe</a:t>
            </a:r>
            <a:r>
              <a:rPr lang="en-US" b="1" dirty="0" smtClean="0">
                <a:solidFill>
                  <a:srgbClr val="C00000"/>
                </a:solidFill>
              </a:rPr>
              <a:t> ist _______.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(My favorite color is…)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36372" y="3090930"/>
            <a:ext cx="4713667" cy="19189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Seine/</a:t>
            </a:r>
            <a:r>
              <a:rPr lang="en-US" sz="2800" b="1" dirty="0" err="1" smtClean="0"/>
              <a:t>Ihre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Lieblingsfarbe</a:t>
            </a:r>
            <a:r>
              <a:rPr lang="en-US" sz="2800" b="1" dirty="0" smtClean="0"/>
              <a:t> ist ______ 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90" y="1825625"/>
            <a:ext cx="599833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Was ist </a:t>
            </a:r>
            <a:r>
              <a:rPr lang="en-US" sz="5400" b="1" dirty="0" err="1" smtClean="0"/>
              <a:t>dein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Lieblingsessen</a:t>
            </a:r>
            <a:r>
              <a:rPr lang="en-US" sz="5400" b="1" dirty="0" smtClean="0"/>
              <a:t>?</a:t>
            </a:r>
            <a:br>
              <a:rPr lang="en-US" sz="5400" b="1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(What is your favorite food?)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226" y="19845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esse</a:t>
            </a:r>
            <a:r>
              <a:rPr lang="en-US" dirty="0" smtClean="0">
                <a:solidFill>
                  <a:srgbClr val="FF0000"/>
                </a:solidFill>
              </a:rPr>
              <a:t> gern _________.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(I like to eat…)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0461" y="4339646"/>
            <a:ext cx="4146997" cy="1970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Er/Sie </a:t>
            </a:r>
            <a:r>
              <a:rPr lang="en-US" sz="2800" dirty="0" err="1" smtClean="0">
                <a:solidFill>
                  <a:srgbClr val="0070C0"/>
                </a:solidFill>
              </a:rPr>
              <a:t>isst</a:t>
            </a:r>
            <a:r>
              <a:rPr lang="en-US" sz="2800" dirty="0" smtClean="0">
                <a:solidFill>
                  <a:srgbClr val="0070C0"/>
                </a:solidFill>
              </a:rPr>
              <a:t> gern _______.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4.bp.blogspot.com/_WOXlhSbvD5Q/TOEa75mbx6I/AAAAAAAAAL4/INIVsLUFHtQ/s1600/s-KID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4" y="1984535"/>
            <a:ext cx="4506577" cy="40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Hast du ein </a:t>
            </a:r>
            <a:r>
              <a:rPr lang="en-US" sz="6000" b="1" dirty="0" err="1" smtClean="0"/>
              <a:t>Haustier</a:t>
            </a:r>
            <a:r>
              <a:rPr lang="en-US" sz="6000" b="1" dirty="0" smtClean="0"/>
              <a:t>?</a:t>
            </a:r>
            <a:br>
              <a:rPr lang="en-US" sz="6000" b="1" dirty="0" smtClean="0"/>
            </a:br>
            <a:r>
              <a:rPr lang="en-US" sz="2800" b="1" dirty="0" smtClean="0">
                <a:solidFill>
                  <a:srgbClr val="0070C0"/>
                </a:solidFill>
              </a:rPr>
              <a:t>(Do you have a pet?)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Ich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habe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eine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r>
              <a:rPr lang="en-US" sz="3200" dirty="0" err="1" smtClean="0">
                <a:solidFill>
                  <a:srgbClr val="FF0000"/>
                </a:solidFill>
              </a:rPr>
              <a:t>einen</a:t>
            </a:r>
            <a:r>
              <a:rPr lang="en-US" sz="3200" dirty="0" smtClean="0">
                <a:solidFill>
                  <a:srgbClr val="FF0000"/>
                </a:solidFill>
              </a:rPr>
              <a:t> _______.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(I have a ………)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0310" y="3725985"/>
            <a:ext cx="4367011" cy="2163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Er/Sie hat </a:t>
            </a:r>
            <a:r>
              <a:rPr lang="en-US" sz="2400" b="1" dirty="0" err="1" smtClean="0">
                <a:solidFill>
                  <a:srgbClr val="0070C0"/>
                </a:solidFill>
              </a:rPr>
              <a:t>eine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err="1" smtClean="0">
                <a:solidFill>
                  <a:srgbClr val="0070C0"/>
                </a:solidFill>
              </a:rPr>
              <a:t>einen</a:t>
            </a:r>
            <a:r>
              <a:rPr lang="en-US" sz="2400" b="1" dirty="0" smtClean="0">
                <a:solidFill>
                  <a:srgbClr val="0070C0"/>
                </a:solidFill>
              </a:rPr>
              <a:t>  ________.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6" y="1275008"/>
            <a:ext cx="5679583" cy="49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Hast du </a:t>
            </a:r>
            <a:r>
              <a:rPr lang="en-US" b="1" dirty="0" err="1" smtClean="0"/>
              <a:t>Geschwister</a:t>
            </a:r>
            <a:r>
              <a:rPr lang="en-US" b="1" dirty="0" smtClean="0"/>
              <a:t>? </a:t>
            </a:r>
            <a:r>
              <a:rPr lang="en-US" b="1" dirty="0" err="1" smtClean="0"/>
              <a:t>Bruder</a:t>
            </a:r>
            <a:r>
              <a:rPr lang="en-US" b="1" dirty="0" smtClean="0"/>
              <a:t> oder </a:t>
            </a:r>
            <a:r>
              <a:rPr lang="en-US" b="1" dirty="0" err="1" smtClean="0"/>
              <a:t>Schwester</a:t>
            </a:r>
            <a:r>
              <a:rPr lang="en-US" b="1" dirty="0" smtClean="0"/>
              <a:t>?</a:t>
            </a:r>
            <a:br>
              <a:rPr lang="en-US" b="1" dirty="0" smtClean="0"/>
            </a:br>
            <a:r>
              <a:rPr lang="en-US" sz="2800" b="1" dirty="0" smtClean="0">
                <a:solidFill>
                  <a:srgbClr val="0070C0"/>
                </a:solidFill>
              </a:rPr>
              <a:t>Do you have siblings? A brother or sister?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Ich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habe</a:t>
            </a:r>
            <a:r>
              <a:rPr lang="en-US" sz="3600" dirty="0" smtClean="0">
                <a:solidFill>
                  <a:srgbClr val="FF0000"/>
                </a:solidFill>
              </a:rPr>
              <a:t> __________.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(I have …..)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0614" y="3515932"/>
            <a:ext cx="4185634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Er/Sie hat _________.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0" y="1825625"/>
            <a:ext cx="5344733" cy="48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/>
              <a:t>Gehst</a:t>
            </a:r>
            <a:r>
              <a:rPr lang="en-US" sz="6000" b="1" dirty="0" smtClean="0"/>
              <a:t> du gern in die </a:t>
            </a:r>
            <a:r>
              <a:rPr lang="en-US" sz="6000" b="1" dirty="0" err="1" smtClean="0"/>
              <a:t>Schule</a:t>
            </a:r>
            <a:r>
              <a:rPr lang="en-US" sz="6000" b="1" dirty="0" smtClean="0"/>
              <a:t>?</a:t>
            </a:r>
            <a:br>
              <a:rPr lang="en-US" sz="6000" b="1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(Do like going to school?)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gehe</a:t>
            </a:r>
            <a:r>
              <a:rPr lang="en-US" dirty="0" smtClean="0">
                <a:solidFill>
                  <a:srgbClr val="FF0000"/>
                </a:solidFill>
              </a:rPr>
              <a:t> gern in die </a:t>
            </a:r>
            <a:r>
              <a:rPr lang="en-US" dirty="0" err="1" smtClean="0">
                <a:solidFill>
                  <a:srgbClr val="FF0000"/>
                </a:solidFill>
              </a:rPr>
              <a:t>Schule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(I like going to school.)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nicht</a:t>
            </a:r>
            <a:r>
              <a:rPr lang="en-US" dirty="0" smtClean="0">
                <a:solidFill>
                  <a:srgbClr val="FF0000"/>
                </a:solidFill>
              </a:rPr>
              <a:t> gern in die </a:t>
            </a:r>
            <a:r>
              <a:rPr lang="en-US" dirty="0" err="1" smtClean="0">
                <a:solidFill>
                  <a:srgbClr val="FF0000"/>
                </a:solidFill>
              </a:rPr>
              <a:t>Schule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(I don’t like going to school)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3645" y="4043966"/>
            <a:ext cx="4056845" cy="1519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Er/Sie </a:t>
            </a:r>
            <a:r>
              <a:rPr lang="en-US" sz="2400" b="1" dirty="0" err="1" smtClean="0">
                <a:solidFill>
                  <a:srgbClr val="0070C0"/>
                </a:solidFill>
              </a:rPr>
              <a:t>geht</a:t>
            </a:r>
            <a:r>
              <a:rPr lang="en-US" sz="2400" b="1" dirty="0" smtClean="0">
                <a:solidFill>
                  <a:srgbClr val="0070C0"/>
                </a:solidFill>
              </a:rPr>
              <a:t> gern/</a:t>
            </a:r>
            <a:r>
              <a:rPr lang="en-US" sz="2400" b="1" dirty="0" err="1" smtClean="0">
                <a:solidFill>
                  <a:srgbClr val="0070C0"/>
                </a:solidFill>
              </a:rPr>
              <a:t>nicht</a:t>
            </a:r>
            <a:r>
              <a:rPr lang="en-US" sz="2400" b="1" dirty="0" smtClean="0">
                <a:solidFill>
                  <a:srgbClr val="0070C0"/>
                </a:solidFill>
              </a:rPr>
              <a:t> gern in die </a:t>
            </a:r>
            <a:r>
              <a:rPr lang="en-US" sz="2400" b="1" dirty="0" err="1" smtClean="0">
                <a:solidFill>
                  <a:srgbClr val="0070C0"/>
                </a:solidFill>
              </a:rPr>
              <a:t>Schule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14" y="1442434"/>
            <a:ext cx="5741831" cy="47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/>
              <a:t>Was ist </a:t>
            </a:r>
            <a:r>
              <a:rPr lang="en-US" sz="6700" b="1" dirty="0" err="1" smtClean="0"/>
              <a:t>dein</a:t>
            </a:r>
            <a:r>
              <a:rPr lang="en-US" sz="6700" b="1" dirty="0" smtClean="0"/>
              <a:t> </a:t>
            </a:r>
            <a:r>
              <a:rPr lang="en-US" sz="6700" b="1" dirty="0" err="1" smtClean="0"/>
              <a:t>Lieblingsfach</a:t>
            </a:r>
            <a:r>
              <a:rPr lang="en-US" sz="6700" b="1" dirty="0" smtClean="0"/>
              <a:t>? </a:t>
            </a:r>
            <a:br>
              <a:rPr lang="en-US" sz="6700" b="1" dirty="0" smtClean="0"/>
            </a:br>
            <a:r>
              <a:rPr lang="en-US" sz="3100" b="1" dirty="0">
                <a:solidFill>
                  <a:srgbClr val="0070C0"/>
                </a:solidFill>
              </a:rPr>
              <a:t>(</a:t>
            </a:r>
            <a:r>
              <a:rPr lang="en-US" sz="3100" b="1" dirty="0" smtClean="0">
                <a:solidFill>
                  <a:srgbClr val="0070C0"/>
                </a:solidFill>
              </a:rPr>
              <a:t>What is your favorite subject at school?)</a:t>
            </a:r>
            <a:endParaRPr lang="en-US" sz="31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35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liebe</a:t>
            </a:r>
            <a:r>
              <a:rPr lang="en-US" dirty="0" smtClean="0">
                <a:solidFill>
                  <a:srgbClr val="FF0000"/>
                </a:solidFill>
              </a:rPr>
              <a:t>  ________.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(I love….)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3645" y="4369594"/>
            <a:ext cx="3374265" cy="11039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Er/Sie </a:t>
            </a:r>
            <a:r>
              <a:rPr lang="en-US" sz="2800" dirty="0" err="1" smtClean="0">
                <a:solidFill>
                  <a:srgbClr val="0070C0"/>
                </a:solidFill>
              </a:rPr>
              <a:t>liebt</a:t>
            </a:r>
            <a:r>
              <a:rPr lang="en-US" sz="2800" dirty="0" smtClean="0">
                <a:solidFill>
                  <a:srgbClr val="0070C0"/>
                </a:solidFill>
              </a:rPr>
              <a:t> ________.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7" name="Picture 6" descr="http://www.irishtimes.com/polopoly_fs/1.1907403.1408987817!/image/image.jpg_gen/derivatives/box_620_330/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73" y="4423042"/>
            <a:ext cx="2124075" cy="1780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296973" y="6207617"/>
            <a:ext cx="2314441" cy="270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Sport </a:t>
            </a:r>
            <a:r>
              <a:rPr lang="en-US" b="1" dirty="0" smtClean="0">
                <a:solidFill>
                  <a:srgbClr val="0070C0"/>
                </a:solidFill>
              </a:rPr>
              <a:t> (PE)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6973" y="3966693"/>
            <a:ext cx="2314441" cy="2925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Mathematik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70C0"/>
                </a:solidFill>
              </a:rPr>
              <a:t>(math)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8" y="3110248"/>
            <a:ext cx="2768958" cy="17128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22783" y="5100034"/>
            <a:ext cx="2717442" cy="746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Kunst</a:t>
            </a:r>
            <a:r>
              <a:rPr lang="en-US" b="1" dirty="0" smtClean="0">
                <a:solidFill>
                  <a:srgbClr val="0070C0"/>
                </a:solidFill>
              </a:rPr>
              <a:t> (art)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73" y="2318198"/>
            <a:ext cx="2299214" cy="14847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96973" y="2018338"/>
            <a:ext cx="2468988" cy="17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46" y="2068614"/>
            <a:ext cx="2314441" cy="16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365125"/>
            <a:ext cx="10838645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/>
              <a:t>Wie</a:t>
            </a:r>
            <a:r>
              <a:rPr lang="en-US" sz="6000" b="1" dirty="0" smtClean="0"/>
              <a:t> bist du so? </a:t>
            </a:r>
            <a:r>
              <a:rPr lang="en-US" sz="6000" b="1" dirty="0" err="1" smtClean="0"/>
              <a:t>Benutze</a:t>
            </a:r>
            <a:r>
              <a:rPr lang="en-US" sz="6000" b="1" dirty="0" smtClean="0"/>
              <a:t> ein </a:t>
            </a:r>
            <a:r>
              <a:rPr lang="en-US" sz="6000" b="1" dirty="0" err="1" smtClean="0"/>
              <a:t>Adjectiv</a:t>
            </a:r>
            <a:r>
              <a:rPr lang="en-US" sz="6000" b="1" dirty="0" smtClean="0"/>
              <a:t>!</a:t>
            </a:r>
            <a:br>
              <a:rPr lang="en-US" sz="6000" b="1" dirty="0" smtClean="0"/>
            </a:br>
            <a:r>
              <a:rPr lang="en-US" sz="3600" b="1" dirty="0" smtClean="0">
                <a:solidFill>
                  <a:srgbClr val="0070C0"/>
                </a:solidFill>
              </a:rPr>
              <a:t>(What type of person are you? Use one adjective!)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704906"/>
            <a:ext cx="9553517" cy="469589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Ich</a:t>
            </a:r>
            <a:r>
              <a:rPr lang="en-US" sz="3200" b="1" dirty="0" smtClean="0">
                <a:solidFill>
                  <a:srgbClr val="FF0000"/>
                </a:solidFill>
              </a:rPr>
              <a:t> bin ____________.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(I am …)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File:Shy Chinese g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8" y="3679366"/>
            <a:ext cx="1917879" cy="17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ntre Yoda i Einstein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02" y="3682608"/>
            <a:ext cx="1983346" cy="173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hepioneersports.com/images/iStock_000011596162XSmal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42" y="3679366"/>
            <a:ext cx="1895475" cy="173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tvweek.com/wp-content/uploads/2014/09/taylor-swif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72" y="3679366"/>
            <a:ext cx="1890075" cy="1677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630013" y="1666372"/>
            <a:ext cx="3930663" cy="9867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Er/sie ist_____.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08" y="5668044"/>
            <a:ext cx="1917879" cy="591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schüchtern </a:t>
            </a:r>
            <a:r>
              <a:rPr lang="en-US" b="1" dirty="0" smtClean="0">
                <a:solidFill>
                  <a:srgbClr val="0070C0"/>
                </a:solidFill>
              </a:rPr>
              <a:t>(shy)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3042" y="5653825"/>
            <a:ext cx="1895475" cy="6053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</a:t>
            </a:r>
            <a:r>
              <a:rPr lang="en-US" b="1" dirty="0" err="1" smtClean="0"/>
              <a:t>portlich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(athletic)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3672" y="5668044"/>
            <a:ext cx="2017590" cy="591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a</a:t>
            </a:r>
            <a:r>
              <a:rPr lang="en-US" b="1" dirty="0" err="1" smtClean="0"/>
              <a:t>ttraktiv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(attractive)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08902" y="5668044"/>
            <a:ext cx="1983346" cy="591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</a:t>
            </a:r>
            <a:r>
              <a:rPr lang="en-US" b="1" dirty="0" smtClean="0"/>
              <a:t>ntelligent </a:t>
            </a:r>
            <a:r>
              <a:rPr lang="en-US" b="1" dirty="0" smtClean="0">
                <a:solidFill>
                  <a:srgbClr val="0070C0"/>
                </a:solidFill>
              </a:rPr>
              <a:t>(intelligent)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851"/>
            <a:ext cx="10515600" cy="1355837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Wen </a:t>
            </a:r>
            <a:r>
              <a:rPr lang="en-US" sz="5300" b="1" dirty="0" err="1" smtClean="0"/>
              <a:t>liebst</a:t>
            </a:r>
            <a:r>
              <a:rPr lang="en-US" sz="5300" b="1" dirty="0" smtClean="0"/>
              <a:t> du am </a:t>
            </a:r>
            <a:r>
              <a:rPr lang="en-US" sz="5300" b="1" dirty="0" err="1" smtClean="0"/>
              <a:t>meisten</a:t>
            </a:r>
            <a:r>
              <a:rPr lang="en-US" sz="5300" b="1" dirty="0" smtClean="0"/>
              <a:t>?</a:t>
            </a:r>
            <a:br>
              <a:rPr lang="en-US" sz="5300" b="1" dirty="0" smtClean="0"/>
            </a:br>
            <a:r>
              <a:rPr lang="en-US" sz="3100" b="1" dirty="0" smtClean="0">
                <a:solidFill>
                  <a:srgbClr val="0070C0"/>
                </a:solidFill>
              </a:rPr>
              <a:t>(Who do you love most?)</a:t>
            </a:r>
            <a:r>
              <a:rPr lang="en-US" sz="3100" dirty="0" smtClean="0">
                <a:solidFill>
                  <a:srgbClr val="0070C0"/>
                </a:solidFill>
              </a:rPr>
              <a:t/>
            </a:r>
            <a:br>
              <a:rPr lang="en-US" sz="3100" dirty="0" smtClean="0">
                <a:solidFill>
                  <a:srgbClr val="0070C0"/>
                </a:solidFill>
              </a:rPr>
            </a:br>
            <a:endParaRPr lang="en-US" sz="31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Ich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liebe</a:t>
            </a:r>
            <a:r>
              <a:rPr lang="en-US" sz="4000" b="1" dirty="0" smtClean="0">
                <a:solidFill>
                  <a:srgbClr val="FF0000"/>
                </a:solidFill>
              </a:rPr>
              <a:t> _________.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(I love ….)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7583" y="4765183"/>
            <a:ext cx="4288665" cy="11848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Er/Sie </a:t>
            </a:r>
            <a:r>
              <a:rPr lang="en-US" sz="2800" b="1" dirty="0" err="1" smtClean="0">
                <a:solidFill>
                  <a:srgbClr val="0070C0"/>
                </a:solidFill>
              </a:rPr>
              <a:t>liebt</a:t>
            </a:r>
            <a:r>
              <a:rPr lang="en-US" sz="2800" b="1" dirty="0" smtClean="0">
                <a:solidFill>
                  <a:srgbClr val="0070C0"/>
                </a:solidFill>
              </a:rPr>
              <a:t> _______.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http://static1.squarespace.com/static/54a9d5a1e4b01e05d9b5c9ed/t/55646a0be4b0b17b146bdc19/1432644109066/Albert_Bierstadt_-_Among_the_Sierra_Nevada,_California_-_Google_Art_Projec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38" y="1960562"/>
            <a:ext cx="1991061" cy="19532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876254" y="4099886"/>
            <a:ext cx="1580614" cy="504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</a:t>
            </a:r>
            <a:r>
              <a:rPr lang="en-US" dirty="0" err="1" smtClean="0"/>
              <a:t>eine</a:t>
            </a:r>
            <a:r>
              <a:rPr lang="en-US" dirty="0" smtClean="0"/>
              <a:t> Mutter (my mother)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31" y="2012078"/>
            <a:ext cx="2394699" cy="16584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73566" y="3752835"/>
            <a:ext cx="2549245" cy="8513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Geschwister</a:t>
            </a:r>
            <a:r>
              <a:rPr lang="en-US" dirty="0" smtClean="0"/>
              <a:t> (my siblings)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12" y="2380989"/>
            <a:ext cx="2466975" cy="17188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51915" y="4178516"/>
            <a:ext cx="2144333" cy="451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Haustier</a:t>
            </a:r>
            <a:r>
              <a:rPr lang="en-US" dirty="0" smtClean="0"/>
              <a:t> (my pet)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dirty="0" err="1" smtClean="0"/>
              <a:t>Wohin</a:t>
            </a:r>
            <a:r>
              <a:rPr lang="en-US" sz="7300" b="1" dirty="0" smtClean="0"/>
              <a:t> </a:t>
            </a:r>
            <a:r>
              <a:rPr lang="en-US" sz="7300" b="1" dirty="0" err="1" smtClean="0"/>
              <a:t>reist</a:t>
            </a:r>
            <a:r>
              <a:rPr lang="en-US" sz="7300" b="1" dirty="0" smtClean="0"/>
              <a:t> du gern?</a:t>
            </a:r>
            <a:br>
              <a:rPr lang="en-US" sz="7300" b="1" dirty="0" smtClean="0"/>
            </a:br>
            <a:r>
              <a:rPr lang="en-US" sz="3600" dirty="0" smtClean="0">
                <a:solidFill>
                  <a:srgbClr val="0070C0"/>
                </a:solidFill>
              </a:rPr>
              <a:t>(Where do you like to travel?)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18513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Ich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reise</a:t>
            </a:r>
            <a:r>
              <a:rPr lang="en-US" sz="4000" b="1" dirty="0" smtClean="0">
                <a:solidFill>
                  <a:srgbClr val="FF0000"/>
                </a:solidFill>
              </a:rPr>
              <a:t> gern </a:t>
            </a:r>
            <a:r>
              <a:rPr lang="en-US" sz="4000" b="1" dirty="0" err="1" smtClean="0">
                <a:solidFill>
                  <a:srgbClr val="FF0000"/>
                </a:solidFill>
              </a:rPr>
              <a:t>nach</a:t>
            </a:r>
            <a:r>
              <a:rPr lang="en-US" sz="4000" b="1" dirty="0" smtClean="0">
                <a:solidFill>
                  <a:srgbClr val="FF0000"/>
                </a:solidFill>
              </a:rPr>
              <a:t> ______.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(I like to travel to…..)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747751"/>
            <a:ext cx="3928056" cy="1571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Er/Sie </a:t>
            </a:r>
            <a:r>
              <a:rPr lang="en-US" sz="3200" dirty="0" err="1" smtClean="0">
                <a:solidFill>
                  <a:srgbClr val="0070C0"/>
                </a:solidFill>
              </a:rPr>
              <a:t>reist</a:t>
            </a:r>
            <a:r>
              <a:rPr lang="en-US" sz="3200" dirty="0" smtClean="0">
                <a:solidFill>
                  <a:srgbClr val="0070C0"/>
                </a:solidFill>
              </a:rPr>
              <a:t> gern </a:t>
            </a:r>
            <a:r>
              <a:rPr lang="en-US" sz="3200" dirty="0" err="1" smtClean="0">
                <a:solidFill>
                  <a:srgbClr val="0070C0"/>
                </a:solidFill>
              </a:rPr>
              <a:t>nach</a:t>
            </a:r>
            <a:r>
              <a:rPr lang="en-US" sz="3200" dirty="0" smtClean="0">
                <a:solidFill>
                  <a:srgbClr val="0070C0"/>
                </a:solidFill>
              </a:rPr>
              <a:t> _____ 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6" y="3747751"/>
            <a:ext cx="4553754" cy="2454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6" y="1455314"/>
            <a:ext cx="4553754" cy="22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 smtClean="0"/>
              <a:t>Wovor</a:t>
            </a:r>
            <a:r>
              <a:rPr lang="en-US" sz="5400" b="1" dirty="0" smtClean="0"/>
              <a:t> hast du Angst?</a:t>
            </a:r>
            <a:br>
              <a:rPr lang="en-US" sz="5400" b="1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(What do you fear?)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Ich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habe</a:t>
            </a:r>
            <a:r>
              <a:rPr lang="en-US" sz="3200" dirty="0" smtClean="0">
                <a:solidFill>
                  <a:srgbClr val="FF0000"/>
                </a:solidFill>
              </a:rPr>
              <a:t> Angst </a:t>
            </a:r>
            <a:r>
              <a:rPr lang="en-US" sz="3200" dirty="0" err="1" smtClean="0">
                <a:solidFill>
                  <a:srgbClr val="FF0000"/>
                </a:solidFill>
              </a:rPr>
              <a:t>vor</a:t>
            </a:r>
            <a:r>
              <a:rPr lang="en-US" sz="3200" dirty="0" smtClean="0">
                <a:solidFill>
                  <a:srgbClr val="FF0000"/>
                </a:solidFill>
              </a:rPr>
              <a:t> _________. 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(I am afraid of...)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5313" y="3374265"/>
            <a:ext cx="3309870" cy="19189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Er/Sie  hat Angst </a:t>
            </a:r>
            <a:r>
              <a:rPr lang="en-US" sz="3200" dirty="0" err="1" smtClean="0">
                <a:solidFill>
                  <a:srgbClr val="0070C0"/>
                </a:solidFill>
              </a:rPr>
              <a:t>vor</a:t>
            </a:r>
            <a:r>
              <a:rPr lang="en-US" sz="3200" dirty="0" smtClean="0">
                <a:solidFill>
                  <a:srgbClr val="0070C0"/>
                </a:solidFill>
              </a:rPr>
              <a:t>….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58" y="3488503"/>
            <a:ext cx="3863661" cy="19801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9443" y="5468625"/>
            <a:ext cx="2576668" cy="708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Spinnen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(spiders)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48" y="231820"/>
            <a:ext cx="3079482" cy="24134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60654" y="2781837"/>
            <a:ext cx="2743200" cy="592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Dunkelheit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(darkness)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17" y="192131"/>
            <a:ext cx="10515600" cy="1561899"/>
          </a:xfrm>
        </p:spPr>
        <p:txBody>
          <a:bodyPr/>
          <a:lstStyle/>
          <a:p>
            <a:r>
              <a:rPr lang="en-US" sz="7200" b="1" dirty="0" err="1" smtClean="0"/>
              <a:t>Wie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hei</a:t>
            </a:r>
            <a:r>
              <a:rPr lang="el-GR" sz="7200" b="1" dirty="0" smtClean="0"/>
              <a:t>β</a:t>
            </a:r>
            <a:r>
              <a:rPr lang="en-US" sz="7200" b="1" dirty="0" smtClean="0"/>
              <a:t>t du? </a:t>
            </a:r>
            <a:br>
              <a:rPr lang="en-US" sz="7200" b="1" dirty="0" smtClean="0"/>
            </a:b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What’s your name?)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6600" b="1" dirty="0" err="1" smtClean="0">
                <a:solidFill>
                  <a:srgbClr val="FF0000"/>
                </a:solidFill>
              </a:rPr>
              <a:t>Ich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hei</a:t>
            </a:r>
            <a:r>
              <a:rPr lang="el-GR" sz="6600" b="1" dirty="0" smtClean="0">
                <a:solidFill>
                  <a:srgbClr val="FF0000"/>
                </a:solidFill>
              </a:rPr>
              <a:t>β</a:t>
            </a:r>
            <a:r>
              <a:rPr lang="en-US" sz="6600" b="1" dirty="0" smtClean="0">
                <a:solidFill>
                  <a:srgbClr val="FF0000"/>
                </a:solidFill>
              </a:rPr>
              <a:t>e …</a:t>
            </a:r>
            <a:endParaRPr lang="en-US" sz="6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(My name is)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Er/Sie </a:t>
            </a:r>
            <a:r>
              <a:rPr lang="en-US" dirty="0" err="1" smtClean="0"/>
              <a:t>hei</a:t>
            </a:r>
            <a:r>
              <a:rPr lang="el-GR" dirty="0" smtClean="0"/>
              <a:t>β</a:t>
            </a:r>
            <a:r>
              <a:rPr lang="en-US" dirty="0" smtClean="0"/>
              <a:t>t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1" y="4340180"/>
            <a:ext cx="4094408" cy="1081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Er/sie 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hei</a:t>
            </a:r>
            <a:r>
              <a:rPr lang="el-GR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β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 ________ .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82" y="1825625"/>
            <a:ext cx="5249925" cy="42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Wer ist </a:t>
            </a:r>
            <a:r>
              <a:rPr lang="en-US" b="1" dirty="0" err="1" smtClean="0">
                <a:latin typeface="Calibri" panose="020F0502020204030204" pitchFamily="34" charset="0"/>
              </a:rPr>
              <a:t>dein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Vorbild</a:t>
            </a:r>
            <a:r>
              <a:rPr lang="en-US" b="1" dirty="0" smtClean="0">
                <a:latin typeface="Calibri" panose="020F0502020204030204" pitchFamily="34" charset="0"/>
              </a:rPr>
              <a:t>/ </a:t>
            </a:r>
            <a:r>
              <a:rPr lang="en-US" b="1" dirty="0" err="1" smtClean="0">
                <a:latin typeface="Calibri" panose="020F0502020204030204" pitchFamily="34" charset="0"/>
              </a:rPr>
              <a:t>dein</a:t>
            </a:r>
            <a:r>
              <a:rPr lang="en-US" b="1" dirty="0" smtClean="0">
                <a:latin typeface="Calibri" panose="020F0502020204030204" pitchFamily="34" charset="0"/>
              </a:rPr>
              <a:t> Idol? 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(Who is your role model/ your idol ?)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finde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_______ toll.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(I think … great)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36372" y="3309870"/>
            <a:ext cx="4700789" cy="2034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Er/Sie </a:t>
            </a:r>
            <a:r>
              <a:rPr lang="en-US" sz="3200" dirty="0" err="1" smtClean="0">
                <a:solidFill>
                  <a:srgbClr val="0070C0"/>
                </a:solidFill>
              </a:rPr>
              <a:t>findet</a:t>
            </a: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….. toll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33" y="2165796"/>
            <a:ext cx="2073498" cy="2361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31" y="2165796"/>
            <a:ext cx="2321276" cy="234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Was ist </a:t>
            </a:r>
            <a:r>
              <a:rPr lang="en-US" sz="6000" b="1" dirty="0" err="1" smtClean="0"/>
              <a:t>dein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gro</a:t>
            </a:r>
            <a:r>
              <a:rPr lang="el-GR" sz="6000" b="1" dirty="0" smtClean="0"/>
              <a:t>β</a:t>
            </a:r>
            <a:r>
              <a:rPr lang="en-US" sz="6000" b="1" dirty="0" err="1" smtClean="0"/>
              <a:t>er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Traum</a:t>
            </a:r>
            <a:r>
              <a:rPr lang="en-US" sz="6000" b="1" dirty="0" smtClean="0"/>
              <a:t>?</a:t>
            </a:r>
            <a:br>
              <a:rPr lang="en-US" sz="6000" b="1" dirty="0" smtClean="0"/>
            </a:br>
            <a:r>
              <a:rPr lang="en-US" sz="4000" b="1" dirty="0" smtClean="0">
                <a:solidFill>
                  <a:srgbClr val="0070C0"/>
                </a:solidFill>
              </a:rPr>
              <a:t>(</a:t>
            </a:r>
            <a:r>
              <a:rPr lang="en-US" sz="4000" dirty="0" smtClean="0">
                <a:solidFill>
                  <a:srgbClr val="0070C0"/>
                </a:solidFill>
              </a:rPr>
              <a:t>What ist your big dream?)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Ich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träume</a:t>
            </a:r>
            <a:r>
              <a:rPr lang="en-US" sz="3200" b="1" dirty="0" smtClean="0">
                <a:solidFill>
                  <a:srgbClr val="FF0000"/>
                </a:solidFill>
              </a:rPr>
              <a:t> von _______.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(I dream about ...)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5008" y="4237149"/>
            <a:ext cx="4507606" cy="1442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Er/Sie </a:t>
            </a:r>
            <a:r>
              <a:rPr lang="en-US" sz="2800" b="1" dirty="0" err="1" smtClean="0">
                <a:solidFill>
                  <a:srgbClr val="0070C0"/>
                </a:solidFill>
              </a:rPr>
              <a:t>träumt</a:t>
            </a:r>
            <a:r>
              <a:rPr lang="en-US" sz="2800" b="1" dirty="0" smtClean="0">
                <a:solidFill>
                  <a:srgbClr val="0070C0"/>
                </a:solidFill>
              </a:rPr>
              <a:t> von ________ 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7" y="1690687"/>
            <a:ext cx="4520485" cy="430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1471747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Wo </a:t>
            </a:r>
            <a:r>
              <a:rPr lang="en-US" sz="6700" b="1" dirty="0" err="1" smtClean="0"/>
              <a:t>wohnst</a:t>
            </a:r>
            <a:r>
              <a:rPr lang="en-US" sz="6700" b="1" dirty="0" smtClean="0"/>
              <a:t> du?</a:t>
            </a:r>
            <a:br>
              <a:rPr lang="en-US" sz="6700" b="1" dirty="0" smtClean="0"/>
            </a:br>
            <a:r>
              <a:rPr lang="en-US" sz="3600" b="1" dirty="0" smtClean="0">
                <a:solidFill>
                  <a:srgbClr val="0070C0"/>
                </a:solidFill>
              </a:rPr>
              <a:t>(Where do you live?)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95" y="2134254"/>
            <a:ext cx="10515600" cy="3755029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FF0000"/>
                </a:solidFill>
              </a:rPr>
              <a:t>Ich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wohne</a:t>
            </a:r>
            <a:r>
              <a:rPr lang="en-US" sz="4400" dirty="0" smtClean="0">
                <a:solidFill>
                  <a:srgbClr val="FF0000"/>
                </a:solidFill>
              </a:rPr>
              <a:t> in  ________.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(I live in 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Er/Sie </a:t>
            </a:r>
            <a:r>
              <a:rPr lang="en-US" dirty="0" err="1" smtClean="0"/>
              <a:t>bevorzugt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9095" y="4237149"/>
            <a:ext cx="4624122" cy="1751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Er/sie </a:t>
            </a:r>
            <a:r>
              <a:rPr lang="en-US" sz="3200" dirty="0" err="1" smtClean="0">
                <a:solidFill>
                  <a:srgbClr val="0070C0"/>
                </a:solidFill>
              </a:rPr>
              <a:t>wohnt</a:t>
            </a:r>
            <a:r>
              <a:rPr lang="en-US" sz="3200" dirty="0" smtClean="0">
                <a:solidFill>
                  <a:srgbClr val="0070C0"/>
                </a:solidFill>
              </a:rPr>
              <a:t> in  ___________.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1210613"/>
            <a:ext cx="4680864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Woher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kommst</a:t>
            </a:r>
            <a:r>
              <a:rPr lang="en-US" sz="4800" b="1" dirty="0" smtClean="0"/>
              <a:t> du? Wo bist du </a:t>
            </a:r>
            <a:r>
              <a:rPr lang="en-US" sz="4800" b="1" dirty="0" err="1" smtClean="0"/>
              <a:t>geboren</a:t>
            </a:r>
            <a:r>
              <a:rPr lang="en-US" sz="4800" b="1" dirty="0" smtClean="0"/>
              <a:t>?</a:t>
            </a:r>
            <a:br>
              <a:rPr lang="en-US" sz="4800" b="1" dirty="0" smtClean="0"/>
            </a:br>
            <a:r>
              <a:rPr lang="en-US" sz="2200" b="1" dirty="0" smtClean="0">
                <a:solidFill>
                  <a:srgbClr val="0070C0"/>
                </a:solidFill>
              </a:rPr>
              <a:t>(Where are you from? Where were you born?)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aus</a:t>
            </a:r>
            <a:r>
              <a:rPr lang="en-US" dirty="0" smtClean="0">
                <a:solidFill>
                  <a:srgbClr val="FF0000"/>
                </a:solidFill>
              </a:rPr>
              <a:t> ________.                 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Ich</a:t>
            </a:r>
            <a:r>
              <a:rPr lang="en-US" dirty="0" smtClean="0">
                <a:solidFill>
                  <a:srgbClr val="FF0000"/>
                </a:solidFill>
              </a:rPr>
              <a:t> bin in _________ </a:t>
            </a:r>
            <a:r>
              <a:rPr lang="en-US" dirty="0" err="1" smtClean="0">
                <a:solidFill>
                  <a:srgbClr val="FF0000"/>
                </a:solidFill>
              </a:rPr>
              <a:t>geboren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(I am from…)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(I was born in….)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262907"/>
            <a:ext cx="4892899" cy="127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Er/sie </a:t>
            </a:r>
            <a:r>
              <a:rPr lang="en-US" sz="2400" dirty="0" err="1" smtClean="0"/>
              <a:t>kommt</a:t>
            </a:r>
            <a:r>
              <a:rPr lang="en-US" sz="2400" dirty="0" smtClean="0"/>
              <a:t> </a:t>
            </a:r>
            <a:r>
              <a:rPr lang="en-US" sz="2400" dirty="0" err="1" smtClean="0"/>
              <a:t>aus</a:t>
            </a:r>
            <a:r>
              <a:rPr lang="en-US" sz="2400" dirty="0" smtClean="0"/>
              <a:t> ________.</a:t>
            </a:r>
          </a:p>
          <a:p>
            <a:pPr algn="ctr"/>
            <a:r>
              <a:rPr lang="en-US" sz="2400" dirty="0" smtClean="0"/>
              <a:t>Er/Sie ist in _________ </a:t>
            </a:r>
            <a:r>
              <a:rPr lang="en-US" sz="2400" dirty="0" err="1" smtClean="0"/>
              <a:t>geboren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62" y="2189408"/>
            <a:ext cx="5000625" cy="35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 smtClean="0"/>
              <a:t>Wie</a:t>
            </a:r>
            <a:r>
              <a:rPr lang="en-US" sz="5400" b="1" dirty="0" smtClean="0"/>
              <a:t> alt bist du?</a:t>
            </a:r>
            <a:br>
              <a:rPr lang="en-US" sz="5400" b="1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(How old are you?)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112787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Ich</a:t>
            </a:r>
            <a:r>
              <a:rPr lang="en-US" sz="3600" dirty="0" smtClean="0">
                <a:solidFill>
                  <a:srgbClr val="FF0000"/>
                </a:solidFill>
              </a:rPr>
              <a:t> bin _______ Jahre alt.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(I am …..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ears old.)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4856" y="3966693"/>
            <a:ext cx="3902299" cy="15784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</a:rPr>
              <a:t>r/ Sie ist _________ Jahre alt.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45" y="1949003"/>
            <a:ext cx="4560329" cy="35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7444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Wie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kommst</a:t>
            </a:r>
            <a:r>
              <a:rPr lang="en-US" sz="4000" b="1" dirty="0" smtClean="0"/>
              <a:t> du </a:t>
            </a:r>
            <a:r>
              <a:rPr lang="en-US" sz="4000" b="1" dirty="0" err="1" smtClean="0"/>
              <a:t>zur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Schule</a:t>
            </a:r>
            <a:r>
              <a:rPr lang="en-US" sz="4000" b="1" dirty="0" smtClean="0"/>
              <a:t>? Mit </a:t>
            </a:r>
            <a:r>
              <a:rPr lang="en-US" sz="4000" b="1" dirty="0" err="1" smtClean="0"/>
              <a:t>dem</a:t>
            </a:r>
            <a:r>
              <a:rPr lang="en-US" sz="4000" b="1" dirty="0" smtClean="0"/>
              <a:t> Auto? </a:t>
            </a:r>
            <a:r>
              <a:rPr lang="en-US" sz="4000" b="1" dirty="0" err="1" smtClean="0"/>
              <a:t>Zu</a:t>
            </a:r>
            <a:r>
              <a:rPr lang="en-US" sz="4000" b="1" dirty="0" smtClean="0"/>
              <a:t> </a:t>
            </a:r>
            <a:r>
              <a:rPr lang="en-US" sz="4000" b="1" dirty="0"/>
              <a:t>F</a:t>
            </a:r>
            <a:r>
              <a:rPr lang="en-US" sz="4000" b="1" dirty="0" smtClean="0"/>
              <a:t>u</a:t>
            </a:r>
            <a:r>
              <a:rPr lang="el-GR" sz="4000" b="1" dirty="0" smtClean="0"/>
              <a:t>β</a:t>
            </a:r>
            <a:r>
              <a:rPr lang="en-US" sz="4000" b="1" dirty="0" smtClean="0"/>
              <a:t>?</a:t>
            </a:r>
            <a:br>
              <a:rPr lang="en-US" sz="4000" b="1" dirty="0" smtClean="0"/>
            </a:br>
            <a:r>
              <a:rPr lang="en-US" sz="3100" b="1" dirty="0" smtClean="0">
                <a:solidFill>
                  <a:srgbClr val="0070C0"/>
                </a:solidFill>
              </a:rPr>
              <a:t>(How do you get to school?) By car? On foot?</a:t>
            </a:r>
            <a:endParaRPr lang="en-US" sz="31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06" y="2254738"/>
            <a:ext cx="10515600" cy="44293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mit </a:t>
            </a:r>
            <a:r>
              <a:rPr lang="en-US" dirty="0" err="1">
                <a:solidFill>
                  <a:srgbClr val="FF0000"/>
                </a:solidFill>
              </a:rPr>
              <a:t>dem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Auto/</a:t>
            </a:r>
            <a:r>
              <a:rPr lang="en-US" dirty="0" err="1" smtClean="0">
                <a:solidFill>
                  <a:srgbClr val="FF0000"/>
                </a:solidFill>
              </a:rPr>
              <a:t>Fahrrad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zu</a:t>
            </a:r>
            <a:r>
              <a:rPr lang="en-US" dirty="0">
                <a:solidFill>
                  <a:srgbClr val="FF0000"/>
                </a:solidFill>
              </a:rPr>
              <a:t> Fu</a:t>
            </a:r>
            <a:r>
              <a:rPr lang="el-GR" dirty="0">
                <a:solidFill>
                  <a:srgbClr val="FF0000"/>
                </a:solidFill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(I go to school by car/ bike. I walk)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1" y="4546242"/>
            <a:ext cx="5124718" cy="1455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Er/Sie </a:t>
            </a:r>
            <a:r>
              <a:rPr lang="en-US" sz="2400" dirty="0" err="1" smtClean="0">
                <a:solidFill>
                  <a:srgbClr val="0070C0"/>
                </a:solidFill>
              </a:rPr>
              <a:t>kommt</a:t>
            </a:r>
            <a:r>
              <a:rPr lang="en-US" sz="2400" dirty="0" smtClean="0">
                <a:solidFill>
                  <a:srgbClr val="0070C0"/>
                </a:solidFill>
              </a:rPr>
              <a:t> mit </a:t>
            </a:r>
            <a:r>
              <a:rPr lang="en-US" sz="2400" dirty="0" err="1" smtClean="0">
                <a:solidFill>
                  <a:srgbClr val="0070C0"/>
                </a:solidFill>
              </a:rPr>
              <a:t>dem</a:t>
            </a:r>
            <a:r>
              <a:rPr lang="en-US" sz="2400" dirty="0" smtClean="0">
                <a:solidFill>
                  <a:srgbClr val="0070C0"/>
                </a:solidFill>
              </a:rPr>
              <a:t> Auto/</a:t>
            </a:r>
            <a:r>
              <a:rPr lang="en-US" sz="2400" dirty="0" err="1" smtClean="0">
                <a:solidFill>
                  <a:srgbClr val="0070C0"/>
                </a:solidFill>
              </a:rPr>
              <a:t>Fahrrad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zur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Schule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Er/Sie </a:t>
            </a:r>
            <a:r>
              <a:rPr lang="en-US" sz="2400" dirty="0" err="1" smtClean="0">
                <a:solidFill>
                  <a:srgbClr val="0070C0"/>
                </a:solidFill>
              </a:rPr>
              <a:t>geht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zu</a:t>
            </a:r>
            <a:r>
              <a:rPr lang="en-US" sz="2400" dirty="0" smtClean="0">
                <a:solidFill>
                  <a:srgbClr val="0070C0"/>
                </a:solidFill>
              </a:rPr>
              <a:t> Fu</a:t>
            </a:r>
            <a:r>
              <a:rPr lang="el-GR" sz="2400" dirty="0" smtClean="0">
                <a:solidFill>
                  <a:srgbClr val="0070C0"/>
                </a:solidFill>
              </a:rPr>
              <a:t>β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fr-online.de/image/view/2015/8/28/32007710,35218687,highRes,Zebrastreif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04" y="2052569"/>
            <a:ext cx="3464417" cy="22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84" y="448184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Machst du Sport?</a:t>
            </a:r>
            <a:br>
              <a:rPr lang="en-US" sz="6000" b="1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(Do you participate in sports?)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0163"/>
            <a:ext cx="10515600" cy="4386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spiele</a:t>
            </a:r>
            <a:r>
              <a:rPr lang="en-US" dirty="0" smtClean="0">
                <a:solidFill>
                  <a:srgbClr val="FF0000"/>
                </a:solidFill>
              </a:rPr>
              <a:t> ______________.         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(I play ….., basketball, football,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soccer, volleyball, tennis)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23492" y="4348163"/>
            <a:ext cx="4275786" cy="12799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Er/Sie </a:t>
            </a:r>
            <a:r>
              <a:rPr lang="en-US" sz="2400" b="1" dirty="0" err="1" smtClean="0">
                <a:solidFill>
                  <a:srgbClr val="0070C0"/>
                </a:solidFill>
              </a:rPr>
              <a:t>spielt</a:t>
            </a:r>
            <a:r>
              <a:rPr lang="en-US" sz="2400" b="1" dirty="0" smtClean="0">
                <a:solidFill>
                  <a:srgbClr val="0070C0"/>
                </a:solidFill>
              </a:rPr>
              <a:t> ___________.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39" y="3438659"/>
            <a:ext cx="3657600" cy="2738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39" y="575807"/>
            <a:ext cx="3618964" cy="244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 smtClean="0"/>
              <a:t>Spielst</a:t>
            </a:r>
            <a:r>
              <a:rPr lang="en-US" sz="6000" b="1" dirty="0" smtClean="0"/>
              <a:t> du ein Instrument?</a:t>
            </a:r>
            <a:br>
              <a:rPr lang="en-US" sz="6000" b="1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(Do you play an instrument?)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377"/>
            <a:ext cx="10515600" cy="409058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spiele</a:t>
            </a:r>
            <a:r>
              <a:rPr lang="en-US" dirty="0" smtClean="0">
                <a:solidFill>
                  <a:srgbClr val="FF0000"/>
                </a:solidFill>
              </a:rPr>
              <a:t> ____________ 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(I play the …. ).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7734" y="4131670"/>
            <a:ext cx="4340180" cy="1893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Er/Sie </a:t>
            </a:r>
            <a:r>
              <a:rPr lang="en-US" sz="3200" dirty="0" err="1" smtClean="0">
                <a:solidFill>
                  <a:srgbClr val="0070C0"/>
                </a:solidFill>
              </a:rPr>
              <a:t>spielt</a:t>
            </a:r>
            <a:r>
              <a:rPr lang="en-US" sz="3200" dirty="0" smtClean="0">
                <a:solidFill>
                  <a:srgbClr val="0070C0"/>
                </a:solidFill>
              </a:rPr>
              <a:t>_______.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32" y="1569211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1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Was machst du gern in </a:t>
            </a:r>
            <a:r>
              <a:rPr lang="en-US" sz="5400" b="1" dirty="0" err="1" smtClean="0"/>
              <a:t>deiner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Freizeit</a:t>
            </a:r>
            <a:r>
              <a:rPr lang="en-US" sz="5400" b="1" dirty="0" smtClean="0"/>
              <a:t>?</a:t>
            </a:r>
            <a:br>
              <a:rPr lang="en-US" sz="5400" b="1" dirty="0" smtClean="0"/>
            </a:br>
            <a:r>
              <a:rPr lang="en-US" sz="3100" dirty="0" smtClean="0">
                <a:solidFill>
                  <a:srgbClr val="0070C0"/>
                </a:solidFill>
              </a:rPr>
              <a:t>(What do you love to do in your spare time?)</a:t>
            </a:r>
            <a:endParaRPr lang="en-US" sz="31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09" y="1664184"/>
            <a:ext cx="16254864" cy="7803667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Ich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liebe</a:t>
            </a:r>
            <a:r>
              <a:rPr lang="en-US" b="1" dirty="0" smtClean="0">
                <a:solidFill>
                  <a:srgbClr val="FF0000"/>
                </a:solidFill>
              </a:rPr>
              <a:t> ____________.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(I love…)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2609" y="3932829"/>
            <a:ext cx="4240695" cy="1519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Er/Sie </a:t>
            </a:r>
            <a:r>
              <a:rPr lang="en-US" sz="2800" dirty="0" err="1" smtClean="0">
                <a:solidFill>
                  <a:srgbClr val="0070C0"/>
                </a:solidFill>
              </a:rPr>
              <a:t>liebt</a:t>
            </a:r>
            <a:r>
              <a:rPr lang="en-US" sz="2800" dirty="0" smtClean="0">
                <a:solidFill>
                  <a:srgbClr val="0070C0"/>
                </a:solidFill>
              </a:rPr>
              <a:t> _________.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www.yesmagazine.org/people-power/why-you-need-to-know-about-a-gross-thing-called-gamergate/Shutterstock_555.jpg/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69" y="4262091"/>
            <a:ext cx="2875721" cy="21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74" y="1470510"/>
            <a:ext cx="3432312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6" y="1799772"/>
            <a:ext cx="2364891" cy="22686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09113" y="3498574"/>
            <a:ext cx="2385391" cy="5698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esen </a:t>
            </a:r>
            <a:r>
              <a:rPr lang="en-US" dirty="0" smtClean="0">
                <a:solidFill>
                  <a:srgbClr val="0070C0"/>
                </a:solidFill>
              </a:rPr>
              <a:t>(to read)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7862" y="4262091"/>
            <a:ext cx="2272126" cy="7737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</a:t>
            </a:r>
            <a:r>
              <a:rPr lang="en-US" dirty="0" err="1" smtClean="0"/>
              <a:t>anzen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(to dance)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4069" y="6396784"/>
            <a:ext cx="2862469" cy="324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Videospiele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(video games)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559</Words>
  <Application>Microsoft Office PowerPoint</Application>
  <PresentationFormat>Custom</PresentationFormat>
  <Paragraphs>126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Superstar</vt:lpstr>
      <vt:lpstr>Wie heiβt du?  (What’s your name?)</vt:lpstr>
      <vt:lpstr>Wo wohnst du? (Where do you live?) </vt:lpstr>
      <vt:lpstr>Woher kommst du? Wo bist du geboren? (Where are you from? Where were you born?)</vt:lpstr>
      <vt:lpstr>Wie alt bist du? (How old are you?)</vt:lpstr>
      <vt:lpstr>Wie kommst du zur Schule? Mit dem Auto? Zu Fuβ? (How do you get to school?) By car? On foot?</vt:lpstr>
      <vt:lpstr>Machst du Sport? (Do you participate in sports?)</vt:lpstr>
      <vt:lpstr>Spielst du ein Instrument? (Do you play an instrument?)</vt:lpstr>
      <vt:lpstr>Was machst du gern in deiner Freizeit? (What do you love to do in your spare time?)</vt:lpstr>
      <vt:lpstr>Was ist deine Lieblingsfarbe? (What’s your favorite color?)</vt:lpstr>
      <vt:lpstr>Was ist dein Lieblingsessen? (What is your favorite food?)</vt:lpstr>
      <vt:lpstr>Hast du ein Haustier? (Do you have a pet?)</vt:lpstr>
      <vt:lpstr>Hast du Geschwister? Bruder oder Schwester? Do you have siblings? A brother or sister?</vt:lpstr>
      <vt:lpstr>Gehst du gern in die Schule? (Do like going to school?)</vt:lpstr>
      <vt:lpstr>Was ist dein Lieblingsfach?  (What is your favorite subject at school?)</vt:lpstr>
      <vt:lpstr>Wie bist du so? Benutze ein Adjectiv! (What type of person are you? Use one adjective!)</vt:lpstr>
      <vt:lpstr>Wen liebst du am meisten? (Who do you love most?) </vt:lpstr>
      <vt:lpstr>Wohin reist du gern? (Where do you like to travel?)</vt:lpstr>
      <vt:lpstr>Wovor hast du Angst? (What do you fear?)</vt:lpstr>
      <vt:lpstr>Wer ist dein Vorbild/ dein Idol?  (Who is your role model/ your idol ?)</vt:lpstr>
      <vt:lpstr>Was ist dein groβer Traum? (What ist your big dream?)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Superstar</dc:title>
  <dc:creator>ULRIKE SECKLER</dc:creator>
  <cp:lastModifiedBy>Home</cp:lastModifiedBy>
  <cp:revision>59</cp:revision>
  <dcterms:created xsi:type="dcterms:W3CDTF">2016-02-22T00:44:55Z</dcterms:created>
  <dcterms:modified xsi:type="dcterms:W3CDTF">2016-04-20T19:08:32Z</dcterms:modified>
</cp:coreProperties>
</file>